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2" r:id="rId1"/>
  </p:sldMasterIdLst>
  <p:notesMasterIdLst>
    <p:notesMasterId r:id="rId2"/>
  </p:notesMasterIdLst>
  <p:sldIdLst>
    <p:sldId id="322" r:id="rId3"/>
    <p:sldId id="306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0" d="100"/>
          <a:sy n="100" d="100"/>
        </p:scale>
        <p:origin x="80" y="18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presProps" Target="presProps.xml"  /><Relationship Id="rId67" Type="http://schemas.openxmlformats.org/officeDocument/2006/relationships/viewProps" Target="viewProps.xml"  /><Relationship Id="rId68" Type="http://schemas.openxmlformats.org/officeDocument/2006/relationships/theme" Target="theme/theme1.xml"  /><Relationship Id="rId69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9D9897E-559B-4802-87FD-BDDBC21CBABC}" type="datetime1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9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6856" y="1365920"/>
            <a:ext cx="797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</a:t>
            </a:r>
            <a:r>
              <a:rPr lang="ko-KR" altLang="en-US" dirty="0" smtClean="0"/>
              <a:t>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텍스트 </a:t>
            </a:r>
            <a:r>
              <a:rPr lang="ko-KR" altLang="en-US" dirty="0" smtClean="0"/>
              <a:t>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</a:t>
            </a:r>
            <a:r>
              <a:rPr lang="ko-KR" altLang="en-US" dirty="0" smtClean="0"/>
              <a:t>색과 모양을 </a:t>
            </a:r>
            <a:r>
              <a:rPr lang="ko-KR" altLang="en-US" dirty="0" smtClean="0"/>
              <a:t>꾸밀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</a:t>
            </a:r>
            <a:r>
              <a:rPr lang="ko-KR" altLang="en-US" dirty="0" smtClean="0"/>
              <a:t>사용 </a:t>
            </a:r>
            <a:r>
              <a:rPr lang="ko-KR" altLang="en-US" dirty="0" smtClean="0"/>
              <a:t>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</a:t>
            </a:r>
            <a:r>
              <a:rPr lang="ko-KR" altLang="en-US" dirty="0" smtClean="0"/>
              <a:t>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3" y="1889581"/>
            <a:ext cx="8443178" cy="10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57988"/>
            <a:ext cx="7772972" cy="9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77591" y="1174090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729888"/>
            <a:ext cx="2357761" cy="3722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9054" y="1491203"/>
            <a:ext cx="359550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7962" y="35533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3em(3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30339" y="4798564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4834" y="441326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1em(1 </a:t>
            </a:r>
            <a:r>
              <a:rPr lang="ko-KR" altLang="en-US" sz="1000" dirty="0" smtClean="0">
                <a:solidFill>
                  <a:srgbClr val="C00000"/>
                </a:solidFill>
              </a:rPr>
              <a:t>글자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16078" y="3923981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32407" y="5648249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8157" y="567171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중앙정렬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H="1" flipV="1">
            <a:off x="8254823" y="3833295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4979" y="394462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오른쪽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 flipV="1">
            <a:off x="7119033" y="6145401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2577" y="646379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밑줄을 없앤 링크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4349353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589520" cy="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14" y="1747334"/>
            <a:ext cx="6684691" cy="13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/>
              <a:t>verdata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8" y="2492896"/>
            <a:ext cx="7891205" cy="10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73" y="2378338"/>
            <a:ext cx="7771290" cy="12857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</a:t>
            </a:r>
            <a:r>
              <a:rPr lang="ko-KR" altLang="en-US" dirty="0" smtClean="0"/>
              <a:t>작성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3150</ep:Words>
  <ep:PresentationFormat>화면 슬라이드 쇼(4:3)</ep:PresentationFormat>
  <ep:Paragraphs>1145</ep:Paragraphs>
  <ep:Slides>63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가을</vt:lpstr>
      <vt:lpstr>슬라이드 1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슬라이드 52</vt:lpstr>
      <vt:lpstr>예제 4–17 이미지 테두리 만들기</vt:lpstr>
      <vt:lpstr>배경 다루기</vt:lpstr>
      <vt:lpstr>슬라이드 55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a</cp:lastModifiedBy>
  <dcterms:modified xsi:type="dcterms:W3CDTF">2024-01-17T02:15:10.381</dcterms:modified>
  <cp:revision>482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